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FF99"/>
    <a:srgbClr val="B196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8EF8B-984B-49C8-8818-423D426B1C9B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0A6D8-F7CD-4054-972F-A9D331EBADA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This is a slide about </a:t>
            </a:r>
            <a:br>
              <a:rPr lang="en-NZ" dirty="0" smtClean="0"/>
            </a:br>
            <a:r>
              <a:rPr lang="en-NZ" dirty="0" smtClean="0"/>
              <a:t>Concentration Camps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B196F4"/>
                </a:solidFill>
              </a:rPr>
              <a:t>By: Shay </a:t>
            </a:r>
            <a:endParaRPr lang="en-NZ" dirty="0">
              <a:solidFill>
                <a:srgbClr val="B196F4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Gas Chamber Door </a:t>
            </a:r>
            <a:endParaRPr lang="en-NZ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GasChamberDoor05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853810" y="1600200"/>
            <a:ext cx="3436379" cy="4525963"/>
          </a:xfrm>
        </p:spPr>
      </p:pic>
    </p:spTree>
  </p:cSld>
  <p:clrMapOvr>
    <a:masterClrMapping/>
  </p:clrMapOvr>
  <p:transition spd="slow">
    <p:split orient="vert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Thanks For Watching </a:t>
            </a:r>
            <a:endParaRPr lang="en-NZ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NZ" dirty="0" smtClean="0"/>
              <a:t>Thanks For Watching </a:t>
            </a:r>
            <a:endParaRPr lang="en-NZ" dirty="0" smtClean="0"/>
          </a:p>
          <a:p>
            <a:pPr algn="ctr">
              <a:buNone/>
            </a:pPr>
            <a:r>
              <a:rPr lang="en-NZ" dirty="0" smtClean="0"/>
              <a:t>I Hoped you enjoyed it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Bergen Belsen </a:t>
            </a:r>
            <a:endParaRPr lang="en-NZ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bergen-belsen_Ston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47837" y="1929606"/>
            <a:ext cx="5648325" cy="3867150"/>
          </a:xfrm>
        </p:spPr>
      </p:pic>
    </p:spTree>
  </p:cSld>
  <p:clrMapOvr>
    <a:masterClrMapping/>
  </p:clrMapOvr>
  <p:transition spd="slow">
    <p:wedg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Auschwitz</a:t>
            </a:r>
            <a:endParaRPr lang="en-NZ" dirty="0"/>
          </a:p>
        </p:txBody>
      </p:sp>
      <p:pic>
        <p:nvPicPr>
          <p:cNvPr id="4" name="Content Placeholder 3" descr="auschwitz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09850" y="2410619"/>
            <a:ext cx="3924300" cy="2905125"/>
          </a:xfrm>
        </p:spPr>
      </p:pic>
    </p:spTree>
  </p:cSld>
  <p:clrMapOvr>
    <a:masterClrMapping/>
  </p:clrMapOvr>
  <p:transition spd="slow">
    <p:pull dir="ru"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Auschwitz</a:t>
            </a:r>
            <a:endParaRPr lang="en-NZ" dirty="0"/>
          </a:p>
        </p:txBody>
      </p:sp>
      <p:pic>
        <p:nvPicPr>
          <p:cNvPr id="4" name="Content Placeholder 3" descr="auschwitz_auschwitzcrematoriumove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00364" y="2872580"/>
            <a:ext cx="3500462" cy="2625347"/>
          </a:xfrm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Barracks Bergen </a:t>
            </a:r>
            <a:r>
              <a:rPr lang="en-NZ" dirty="0">
                <a:solidFill>
                  <a:srgbClr val="FF0000"/>
                </a:solidFill>
              </a:rPr>
              <a:t>B</a:t>
            </a:r>
            <a:r>
              <a:rPr lang="en-NZ" dirty="0" smtClean="0">
                <a:solidFill>
                  <a:srgbClr val="FF0000"/>
                </a:solidFill>
              </a:rPr>
              <a:t>elsen</a:t>
            </a:r>
            <a:endParaRPr lang="en-NZ" dirty="0">
              <a:solidFill>
                <a:srgbClr val="FF0000"/>
              </a:solidFill>
            </a:endParaRPr>
          </a:p>
        </p:txBody>
      </p:sp>
      <p:pic>
        <p:nvPicPr>
          <p:cNvPr id="6" name="Content Placeholder 5" descr="barracks_bergenbelsen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679053" y="1600200"/>
            <a:ext cx="5785893" cy="4525963"/>
          </a:xfrm>
        </p:spPr>
      </p:pic>
    </p:spTree>
  </p:cSld>
  <p:clrMapOvr>
    <a:masterClrMapping/>
  </p:clrMapOvr>
  <p:transition spd="slow">
    <p:fade thruBlk="1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Auschwitz </a:t>
            </a:r>
            <a:endParaRPr lang="en-NZ" dirty="0"/>
          </a:p>
        </p:txBody>
      </p:sp>
      <p:pic>
        <p:nvPicPr>
          <p:cNvPr id="4" name="Content Placeholder 3" descr="auschwitz_plaque_4mi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8331" y="1600200"/>
            <a:ext cx="4267337" cy="4525963"/>
          </a:xfrm>
        </p:spPr>
      </p:pic>
    </p:spTree>
  </p:cSld>
  <p:clrMapOvr>
    <a:masterClrMapping/>
  </p:clrMapOvr>
  <p:transition spd="slow">
    <p:blinds dir="vert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Bergen Belsen Woman</a:t>
            </a:r>
            <a:endParaRPr lang="en-NZ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428728" y="1857363"/>
            <a:ext cx="5857916" cy="4305241"/>
          </a:xfrm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Bergen Belsen Stone</a:t>
            </a:r>
            <a:endParaRPr lang="en-NZ" dirty="0"/>
          </a:p>
        </p:txBody>
      </p:sp>
      <p:pic>
        <p:nvPicPr>
          <p:cNvPr id="6" name="Content Placeholder 5" descr="bergen-belsen_Stone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747837" y="1929606"/>
            <a:ext cx="5648325" cy="3867150"/>
          </a:xfrm>
        </p:spPr>
      </p:pic>
    </p:spTree>
  </p:cSld>
  <p:clrMapOvr>
    <a:masterClrMapping/>
  </p:clrMapOvr>
  <p:transition spd="slow">
    <p:randomBa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Auschwitz Gas Chamber</a:t>
            </a:r>
            <a:endParaRPr lang="en-NZ" dirty="0"/>
          </a:p>
        </p:txBody>
      </p:sp>
      <p:pic>
        <p:nvPicPr>
          <p:cNvPr id="4" name="Content Placeholder 3" descr="GasChamber0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1735931"/>
            <a:ext cx="6400800" cy="4254500"/>
          </a:xfrm>
        </p:spPr>
      </p:pic>
    </p:spTree>
  </p:cSld>
  <p:clrMapOvr>
    <a:masterClrMapping/>
  </p:clrMapOvr>
  <p:transition spd="slow">
    <p:diamond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39</Words>
  <Application>Microsoft Office PowerPoint</Application>
  <PresentationFormat>On-screen Show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This is a slide about  Concentration Camps</vt:lpstr>
      <vt:lpstr>Bergen Belsen </vt:lpstr>
      <vt:lpstr>Auschwitz</vt:lpstr>
      <vt:lpstr>Auschwitz</vt:lpstr>
      <vt:lpstr>Barracks Bergen Belsen</vt:lpstr>
      <vt:lpstr>Auschwitz </vt:lpstr>
      <vt:lpstr>Bergen Belsen Woman</vt:lpstr>
      <vt:lpstr>Bergen Belsen Stone</vt:lpstr>
      <vt:lpstr>Auschwitz Gas Chamber</vt:lpstr>
      <vt:lpstr>Gas Chamber Door </vt:lpstr>
      <vt:lpstr>Thanks For Watching </vt:lpstr>
    </vt:vector>
  </TitlesOfParts>
  <Company>William Colenso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slide about  Concentration Camps</dc:title>
  <dc:creator>shay.ngaira</dc:creator>
  <cp:lastModifiedBy>shay.ngaira</cp:lastModifiedBy>
  <cp:revision>4</cp:revision>
  <dcterms:created xsi:type="dcterms:W3CDTF">2009-09-06T21:47:42Z</dcterms:created>
  <dcterms:modified xsi:type="dcterms:W3CDTF">2009-09-08T00:47:19Z</dcterms:modified>
</cp:coreProperties>
</file>